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6858000" cy="5761038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7"/>
  </p:normalViewPr>
  <p:slideViewPr>
    <p:cSldViewPr snapToGrid="0" snapToObjects="1">
      <p:cViewPr varScale="1">
        <p:scale>
          <a:sx n="184" d="100"/>
          <a:sy n="184" d="100"/>
        </p:scale>
        <p:origin x="48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942837"/>
            <a:ext cx="5829300" cy="200569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025879"/>
            <a:ext cx="5143500" cy="139091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96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34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06722"/>
            <a:ext cx="1478756" cy="4882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06722"/>
            <a:ext cx="4350544" cy="488221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0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9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436261"/>
            <a:ext cx="5915025" cy="239643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855363"/>
            <a:ext cx="5915025" cy="126022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42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533609"/>
            <a:ext cx="2914650" cy="36553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533609"/>
            <a:ext cx="2914650" cy="36553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8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06723"/>
            <a:ext cx="5915025" cy="1113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412255"/>
            <a:ext cx="2901255" cy="69212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104379"/>
            <a:ext cx="2901255" cy="30952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412255"/>
            <a:ext cx="2915543" cy="69212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104379"/>
            <a:ext cx="2915543" cy="30952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9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5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84069"/>
            <a:ext cx="2211884" cy="134424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829484"/>
            <a:ext cx="3471863" cy="409407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728311"/>
            <a:ext cx="2211884" cy="3201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6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84069"/>
            <a:ext cx="2211884" cy="134424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829484"/>
            <a:ext cx="3471863" cy="409407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728311"/>
            <a:ext cx="2211884" cy="3201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4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06723"/>
            <a:ext cx="5915025" cy="111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533609"/>
            <a:ext cx="5915025" cy="3655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5339630"/>
            <a:ext cx="154305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66AC5-7537-B24E-8D5F-9453859E8C5F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5339630"/>
            <a:ext cx="2314575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5339630"/>
            <a:ext cx="154305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19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42A5FA0-2487-CF40-B532-949067B401DE}"/>
              </a:ext>
            </a:extLst>
          </p:cNvPr>
          <p:cNvGrpSpPr/>
          <p:nvPr/>
        </p:nvGrpSpPr>
        <p:grpSpPr>
          <a:xfrm>
            <a:off x="3626970" y="11656"/>
            <a:ext cx="3064481" cy="3011757"/>
            <a:chOff x="6721074" y="74492"/>
            <a:chExt cx="3064481" cy="3011757"/>
          </a:xfrm>
        </p:grpSpPr>
        <p:pic>
          <p:nvPicPr>
            <p:cNvPr id="50" name="Picture 49" descr="CircleSmash.png">
              <a:extLst>
                <a:ext uri="{FF2B5EF4-FFF2-40B4-BE49-F238E27FC236}">
                  <a16:creationId xmlns:a16="http://schemas.microsoft.com/office/drawing/2014/main" id="{8DA2A0D1-5388-3C41-923D-E3F83923C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103180">
              <a:off x="6729932" y="65634"/>
              <a:ext cx="3011757" cy="3029473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AE862BD7-2EE4-6943-9E2B-0218D2AD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3616732">
              <a:off x="9221607" y="35927"/>
              <a:ext cx="506466" cy="621431"/>
            </a:xfrm>
            <a:prstGeom prst="rect">
              <a:avLst/>
            </a:prstGeom>
          </p:spPr>
        </p:pic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C278025-76D5-6441-80E8-85CD2C853481}"/>
                </a:ext>
              </a:extLst>
            </p:cNvPr>
            <p:cNvCxnSpPr/>
            <p:nvPr/>
          </p:nvCxnSpPr>
          <p:spPr>
            <a:xfrm flipV="1">
              <a:off x="7507093" y="1630651"/>
              <a:ext cx="694267" cy="681868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stealth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CB5E182-D3CB-AC4A-AF68-13646BDE23A0}"/>
                </a:ext>
              </a:extLst>
            </p:cNvPr>
            <p:cNvSpPr txBox="1"/>
            <p:nvPr/>
          </p:nvSpPr>
          <p:spPr>
            <a:xfrm rot="18859671">
              <a:off x="6854118" y="1545871"/>
              <a:ext cx="19570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Light direction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224A947-F67C-1743-9D8A-DA3B06DA51F7}"/>
              </a:ext>
            </a:extLst>
          </p:cNvPr>
          <p:cNvGrpSpPr/>
          <p:nvPr/>
        </p:nvGrpSpPr>
        <p:grpSpPr>
          <a:xfrm>
            <a:off x="-41889" y="-28189"/>
            <a:ext cx="3301835" cy="3234316"/>
            <a:chOff x="3521972" y="138647"/>
            <a:chExt cx="3032373" cy="2970364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51291E1-C362-8641-B900-5FADB50CFBA4}"/>
                </a:ext>
              </a:extLst>
            </p:cNvPr>
            <p:cNvGrpSpPr/>
            <p:nvPr/>
          </p:nvGrpSpPr>
          <p:grpSpPr>
            <a:xfrm>
              <a:off x="3856486" y="189904"/>
              <a:ext cx="2697859" cy="2919107"/>
              <a:chOff x="3723884" y="2797338"/>
              <a:chExt cx="2697859" cy="2919107"/>
            </a:xfrm>
          </p:grpSpPr>
          <p:pic>
            <p:nvPicPr>
              <p:cNvPr id="57" name="Picture 56" descr="SquareSmash.png">
                <a:extLst>
                  <a:ext uri="{FF2B5EF4-FFF2-40B4-BE49-F238E27FC236}">
                    <a16:creationId xmlns:a16="http://schemas.microsoft.com/office/drawing/2014/main" id="{17C21D87-7AA5-A545-AB3B-E012563661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3884" y="2797338"/>
                <a:ext cx="2697859" cy="2689062"/>
              </a:xfrm>
              <a:prstGeom prst="rect">
                <a:avLst/>
              </a:prstGeom>
            </p:spPr>
          </p:pic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E24DEF07-D20C-4742-9DB7-4E74DA1448DC}"/>
                  </a:ext>
                </a:extLst>
              </p:cNvPr>
              <p:cNvCxnSpPr/>
              <p:nvPr/>
            </p:nvCxnSpPr>
            <p:spPr>
              <a:xfrm flipH="1" flipV="1">
                <a:off x="4744153" y="4165659"/>
                <a:ext cx="717541" cy="775546"/>
              </a:xfrm>
              <a:prstGeom prst="straightConnector1">
                <a:avLst/>
              </a:prstGeom>
              <a:ln w="38100">
                <a:solidFill>
                  <a:srgbClr val="0432FF"/>
                </a:solidFill>
                <a:tailEnd type="stealth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528C901-4FBF-7F45-8491-27CBFD6ACB96}"/>
                  </a:ext>
                </a:extLst>
              </p:cNvPr>
              <p:cNvSpPr txBox="1"/>
              <p:nvPr/>
            </p:nvSpPr>
            <p:spPr>
              <a:xfrm rot="2773836">
                <a:off x="4696014" y="4596589"/>
                <a:ext cx="1957052" cy="282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Light direction</a:t>
                </a:r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8A146F6-CE20-074F-B038-D3F3B986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8275030">
              <a:off x="3521972" y="138647"/>
              <a:ext cx="506466" cy="621431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3338054-7828-9E45-99E5-3CE90BC20454}"/>
              </a:ext>
            </a:extLst>
          </p:cNvPr>
          <p:cNvGrpSpPr/>
          <p:nvPr/>
        </p:nvGrpSpPr>
        <p:grpSpPr>
          <a:xfrm>
            <a:off x="317258" y="3084386"/>
            <a:ext cx="3971211" cy="2668522"/>
            <a:chOff x="3976634" y="2964702"/>
            <a:chExt cx="5521292" cy="3893297"/>
          </a:xfrm>
        </p:grpSpPr>
        <p:pic>
          <p:nvPicPr>
            <p:cNvPr id="61" name="Picture 60" descr="KilobotAngle90.pdf">
              <a:extLst>
                <a:ext uri="{FF2B5EF4-FFF2-40B4-BE49-F238E27FC236}">
                  <a16:creationId xmlns:a16="http://schemas.microsoft.com/office/drawing/2014/main" id="{3EF6E6E4-5C8E-524F-91FA-2671B2BB8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976634" y="2964702"/>
              <a:ext cx="4088027" cy="3893297"/>
            </a:xfrm>
            <a:prstGeom prst="rect">
              <a:avLst/>
            </a:prstGeom>
          </p:spPr>
        </p:pic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33987E7-7619-E342-B8D2-5394D8167F80}"/>
                </a:ext>
              </a:extLst>
            </p:cNvPr>
            <p:cNvCxnSpPr/>
            <p:nvPr/>
          </p:nvCxnSpPr>
          <p:spPr>
            <a:xfrm flipH="1" flipV="1">
              <a:off x="5787571" y="4481285"/>
              <a:ext cx="1088571" cy="1342572"/>
            </a:xfrm>
            <a:prstGeom prst="line">
              <a:avLst/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CB91B45-C9C2-F248-9926-F1DD37812CA2}"/>
                </a:ext>
              </a:extLst>
            </p:cNvPr>
            <p:cNvCxnSpPr/>
            <p:nvPr/>
          </p:nvCxnSpPr>
          <p:spPr>
            <a:xfrm flipH="1">
              <a:off x="5787572" y="3447143"/>
              <a:ext cx="1088570" cy="1070428"/>
            </a:xfrm>
            <a:prstGeom prst="line">
              <a:avLst/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7667F14-D7B0-294C-BC04-4CC214948035}"/>
                </a:ext>
              </a:extLst>
            </p:cNvPr>
            <p:cNvCxnSpPr/>
            <p:nvPr/>
          </p:nvCxnSpPr>
          <p:spPr>
            <a:xfrm flipV="1">
              <a:off x="6876142" y="3447143"/>
              <a:ext cx="0" cy="23767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FBE13A27-D771-D44E-80F8-C5B430996165}"/>
                </a:ext>
              </a:extLst>
            </p:cNvPr>
            <p:cNvSpPr/>
            <p:nvPr/>
          </p:nvSpPr>
          <p:spPr>
            <a:xfrm>
              <a:off x="6282870" y="5061855"/>
              <a:ext cx="1186543" cy="1233715"/>
            </a:xfrm>
            <a:prstGeom prst="arc">
              <a:avLst>
                <a:gd name="adj1" fmla="val 13149288"/>
                <a:gd name="adj2" fmla="val 16170489"/>
              </a:avLst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F8B71E7-9A2F-7E4E-86D2-4C38E736F1DA}"/>
                </a:ext>
              </a:extLst>
            </p:cNvPr>
            <p:cNvSpPr txBox="1"/>
            <p:nvPr/>
          </p:nvSpPr>
          <p:spPr>
            <a:xfrm>
              <a:off x="5703592" y="6005985"/>
              <a:ext cx="3794334" cy="538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Times"/>
                  <a:cs typeface="Times"/>
                </a:rPr>
                <a:t>α</a:t>
              </a:r>
              <a:r>
                <a:rPr lang="en-US" sz="1800" i="1" dirty="0">
                  <a:latin typeface="Times"/>
                  <a:cs typeface="Times"/>
                </a:rPr>
                <a:t> </a:t>
              </a:r>
              <a:r>
                <a:rPr lang="en-US" sz="1800" dirty="0">
                  <a:latin typeface="Times"/>
                  <a:cs typeface="Times"/>
                </a:rPr>
                <a:t> ~ 43°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BF3945A7-5F28-D543-8F29-0DA1527E285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22" t="8251" r="13153" b="24887"/>
          <a:stretch/>
        </p:blipFill>
        <p:spPr>
          <a:xfrm>
            <a:off x="3502751" y="4454178"/>
            <a:ext cx="3207752" cy="129873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F33CC9C-DF41-DB45-B6FE-FD2026E69D0F}"/>
              </a:ext>
            </a:extLst>
          </p:cNvPr>
          <p:cNvCxnSpPr>
            <a:cxnSpLocks/>
          </p:cNvCxnSpPr>
          <p:nvPr/>
        </p:nvCxnSpPr>
        <p:spPr>
          <a:xfrm>
            <a:off x="447094" y="5002937"/>
            <a:ext cx="1213529" cy="0"/>
          </a:xfrm>
          <a:prstGeom prst="straightConnector1">
            <a:avLst/>
          </a:prstGeom>
          <a:ln w="38100">
            <a:solidFill>
              <a:srgbClr val="0432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764DAC5-E10E-6843-915C-DE7541E6E75F}"/>
              </a:ext>
            </a:extLst>
          </p:cNvPr>
          <p:cNvSpPr txBox="1"/>
          <p:nvPr/>
        </p:nvSpPr>
        <p:spPr>
          <a:xfrm>
            <a:off x="317258" y="4615694"/>
            <a:ext cx="2130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Light direction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E062BC1-7A62-2C48-B1F7-45DD96F6F1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" t="17415" r="4203" b="25720"/>
          <a:stretch/>
        </p:blipFill>
        <p:spPr>
          <a:xfrm>
            <a:off x="3502753" y="3084389"/>
            <a:ext cx="3207753" cy="118062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FC7633D-1CFC-9E44-BAB5-426C1EDE43D5}"/>
              </a:ext>
            </a:extLst>
          </p:cNvPr>
          <p:cNvCxnSpPr>
            <a:cxnSpLocks/>
          </p:cNvCxnSpPr>
          <p:nvPr/>
        </p:nvCxnSpPr>
        <p:spPr>
          <a:xfrm>
            <a:off x="6626672" y="3104153"/>
            <a:ext cx="0" cy="1141086"/>
          </a:xfrm>
          <a:prstGeom prst="straightConnector1">
            <a:avLst/>
          </a:prstGeom>
          <a:ln w="38100">
            <a:solidFill>
              <a:srgbClr val="0000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4EAD967-EA90-EF4B-AAEC-70869A571FB9}"/>
              </a:ext>
            </a:extLst>
          </p:cNvPr>
          <p:cNvCxnSpPr>
            <a:cxnSpLocks/>
          </p:cNvCxnSpPr>
          <p:nvPr/>
        </p:nvCxnSpPr>
        <p:spPr>
          <a:xfrm>
            <a:off x="6626672" y="4702445"/>
            <a:ext cx="0" cy="802196"/>
          </a:xfrm>
          <a:prstGeom prst="straightConnector1">
            <a:avLst/>
          </a:prstGeom>
          <a:ln w="38100">
            <a:solidFill>
              <a:srgbClr val="0000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B02F203-9AB0-CC43-8264-51A802CE664D}"/>
              </a:ext>
            </a:extLst>
          </p:cNvPr>
          <p:cNvSpPr txBox="1"/>
          <p:nvPr/>
        </p:nvSpPr>
        <p:spPr>
          <a:xfrm>
            <a:off x="5509468" y="3150665"/>
            <a:ext cx="120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gravity force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246AA15-D982-6243-BDE8-69F924661071}"/>
              </a:ext>
            </a:extLst>
          </p:cNvPr>
          <p:cNvSpPr txBox="1"/>
          <p:nvPr/>
        </p:nvSpPr>
        <p:spPr>
          <a:xfrm>
            <a:off x="5519997" y="4512087"/>
            <a:ext cx="1201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gravity force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0CC509-0CF9-9948-9788-7C13FACF74CE}"/>
              </a:ext>
            </a:extLst>
          </p:cNvPr>
          <p:cNvSpPr txBox="1"/>
          <p:nvPr/>
        </p:nvSpPr>
        <p:spPr>
          <a:xfrm>
            <a:off x="4060582" y="4191366"/>
            <a:ext cx="2162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varying angle of attack</a:t>
            </a:r>
          </a:p>
        </p:txBody>
      </p:sp>
    </p:spTree>
    <p:extLst>
      <p:ext uri="{BB962C8B-B14F-4D97-AF65-F5344CB8AC3E}">
        <p14:creationId xmlns:p14="http://schemas.microsoft.com/office/powerpoint/2010/main" val="3242382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651</TotalTime>
  <Words>18</Words>
  <Application>Microsoft Macintosh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Becker, Aaron T</dc:creator>
  <cp:lastModifiedBy>Becker, Aaron T</cp:lastModifiedBy>
  <cp:revision>9</cp:revision>
  <cp:lastPrinted>2018-09-10T17:24:43Z</cp:lastPrinted>
  <dcterms:created xsi:type="dcterms:W3CDTF">2018-09-05T19:06:05Z</dcterms:created>
  <dcterms:modified xsi:type="dcterms:W3CDTF">2018-09-13T11:36:29Z</dcterms:modified>
</cp:coreProperties>
</file>

<file path=docProps/thumbnail.jpeg>
</file>